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C0ABBC-E825-497E-B951-8D5D7EC00C64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D359CD-D761-4563-AA92-92A2EC7788CA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s-CL" b="1" dirty="0"/>
              <a:t>Proyecto: “Aprendo en casa”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L" dirty="0"/>
              <a:t>NT1/NT2/1°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79651828-BE42-DB45-8CAF-E8B67E62F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476672"/>
            <a:ext cx="825057" cy="113977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1D3C81DB-7BDD-5342-989C-EC4B76DEBADF}"/>
              </a:ext>
            </a:extLst>
          </p:cNvPr>
          <p:cNvSpPr txBox="1"/>
          <p:nvPr/>
        </p:nvSpPr>
        <p:spPr>
          <a:xfrm>
            <a:off x="2339752" y="692727"/>
            <a:ext cx="5998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CL" altLang="es-CL" sz="1400" b="1" dirty="0">
                <a:solidFill>
                  <a:srgbClr val="00B05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r>
              <a:rPr lang="es-CL" altLang="es-CL" sz="1400" b="1" dirty="0"/>
              <a:t>                                                                                                                                                                     </a:t>
            </a:r>
            <a:r>
              <a:rPr lang="es-CL" altLang="es-CL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xmlns="" val="5221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963A9F-8015-F145-B519-0D48E46A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5212"/>
            <a:ext cx="7498080" cy="1143000"/>
          </a:xfrm>
        </p:spPr>
        <p:txBody>
          <a:bodyPr/>
          <a:lstStyle/>
          <a:p>
            <a:r>
              <a:rPr lang="es-CL" b="1" dirty="0"/>
              <a:t>CONVERSATION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5D73A29-CAFE-F046-8717-8BD212C595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24287" y="1144021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CL" sz="2000" dirty="0"/>
              <a:t>Escucha el diálogo y repite. Repite y practica varias veces. Graba un audio con tus propias palabras repitiendo el diálogo.</a:t>
            </a:r>
          </a:p>
          <a:p>
            <a:r>
              <a:rPr lang="es-CL" sz="2000" dirty="0"/>
              <a:t>A:    Good morning! </a:t>
            </a:r>
          </a:p>
          <a:p>
            <a:r>
              <a:rPr lang="es-CL" sz="2000" dirty="0"/>
              <a:t>B:     Good morning! </a:t>
            </a:r>
          </a:p>
          <a:p>
            <a:r>
              <a:rPr lang="es-CL" sz="2000" dirty="0"/>
              <a:t>A:    What’s your name? </a:t>
            </a:r>
          </a:p>
          <a:p>
            <a:r>
              <a:rPr lang="es-CL" sz="2000" dirty="0"/>
              <a:t>B:     My name is Mark. </a:t>
            </a:r>
          </a:p>
          <a:p>
            <a:r>
              <a:rPr lang="es-CL" sz="2000" dirty="0"/>
              <a:t>A:     What’s your name? </a:t>
            </a:r>
          </a:p>
          <a:p>
            <a:r>
              <a:rPr lang="es-CL" sz="2000" dirty="0"/>
              <a:t>B:     My name is Peter. Goodbye Peter! </a:t>
            </a:r>
          </a:p>
          <a:p>
            <a:r>
              <a:rPr lang="es-CL" sz="2000" dirty="0"/>
              <a:t>A:     Goodbye Mark!</a:t>
            </a:r>
          </a:p>
          <a:p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DC37D788-546C-0B43-A8DC-4675BA714C24}"/>
              </a:ext>
            </a:extLst>
          </p:cNvPr>
          <p:cNvSpPr txBox="1"/>
          <p:nvPr/>
        </p:nvSpPr>
        <p:spPr>
          <a:xfrm>
            <a:off x="556605" y="5298290"/>
            <a:ext cx="7192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Alternativa B:  Crea 2 marioneta de papel o con un calcetín y </a:t>
            </a:r>
          </a:p>
          <a:p>
            <a:r>
              <a:rPr lang="es-CL" dirty="0"/>
              <a:t>actua la conversación </a:t>
            </a:r>
          </a:p>
        </p:txBody>
      </p:sp>
    </p:spTree>
    <p:extLst>
      <p:ext uri="{BB962C8B-B14F-4D97-AF65-F5344CB8AC3E}">
        <p14:creationId xmlns:p14="http://schemas.microsoft.com/office/powerpoint/2010/main" xmlns="" val="45315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 smtClean="0"/>
              <a:t>Bye</a:t>
            </a:r>
            <a:r>
              <a:rPr lang="es-CL" dirty="0" smtClean="0"/>
              <a:t> </a:t>
            </a:r>
            <a:r>
              <a:rPr lang="es-CL" dirty="0" err="1" smtClean="0"/>
              <a:t>BYE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TAKE CARE!!!!!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110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Proyecto: “Aprendo en casa”</vt:lpstr>
      <vt:lpstr>CONVERSATION</vt:lpstr>
      <vt:lpstr>Bye BYE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Proyecto: “Aprendo en casa”</dc:title>
  <dc:creator>magdalena</dc:creator>
  <cp:lastModifiedBy>magdalena</cp:lastModifiedBy>
  <cp:revision>1</cp:revision>
  <dcterms:created xsi:type="dcterms:W3CDTF">2020-05-04T14:04:05Z</dcterms:created>
  <dcterms:modified xsi:type="dcterms:W3CDTF">2020-05-04T14:06:49Z</dcterms:modified>
</cp:coreProperties>
</file>