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C8FC10-68CF-49D5-AC93-FB51A14F15C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C54157-F8CE-428C-9D45-959CD802DE31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1cJ0mqWs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b="1" dirty="0"/>
              <a:t>Proyecto: “Aprendo en casa”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CL" dirty="0"/>
              <a:t>NT1/NT2/1°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79651828-BE42-DB45-8CAF-E8B67E62F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76672"/>
            <a:ext cx="825057" cy="113977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1D3C81DB-7BDD-5342-989C-EC4B76DEBADF}"/>
              </a:ext>
            </a:extLst>
          </p:cNvPr>
          <p:cNvSpPr txBox="1"/>
          <p:nvPr/>
        </p:nvSpPr>
        <p:spPr>
          <a:xfrm>
            <a:off x="2339752" y="692727"/>
            <a:ext cx="599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4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LICEO MIXTO LOS ANDES /SAN FELIPE</a:t>
            </a:r>
            <a:r>
              <a:rPr lang="es-CL" altLang="es-CL" sz="1400" b="1" dirty="0"/>
              <a:t>                                                                                                                                                                     </a:t>
            </a:r>
            <a:r>
              <a:rPr lang="es-CL" altLang="es-CL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DEPARTAMENTO DE MENTORÍA 2020</a:t>
            </a:r>
            <a:endParaRPr lang="es-CL" sz="1400" b="1" dirty="0"/>
          </a:p>
        </p:txBody>
      </p:sp>
    </p:spTree>
    <p:extLst>
      <p:ext uri="{BB962C8B-B14F-4D97-AF65-F5344CB8AC3E}">
        <p14:creationId xmlns="" xmlns:p14="http://schemas.microsoft.com/office/powerpoint/2010/main" val="5221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88A53C7-E17E-CE41-A715-C2B641454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06333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SCHOOL SUPPLIES (ÚTILES ESCOLARES)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3132A46-AF37-AA4D-9BC5-87193B28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Ve el video a continuación:</a:t>
            </a:r>
          </a:p>
          <a:p>
            <a:r>
              <a:rPr lang="es-CL" dirty="0">
                <a:hlinkClick r:id="rId2"/>
              </a:rPr>
              <a:t>https://www.youtube.com/watch?v=41cJ0mqWses</a:t>
            </a:r>
            <a:endParaRPr lang="es-CL" dirty="0"/>
          </a:p>
          <a:p>
            <a:r>
              <a:rPr lang="es-CL" dirty="0" smtClean="0"/>
              <a:t>Repite lo escuchas en el video. Con ayuda de un adulto graba tu repetición en un audio.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6109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¿Cuál es el </a:t>
            </a:r>
            <a:r>
              <a:rPr lang="es-CL" dirty="0" err="1" smtClean="0"/>
              <a:t>sigificado</a:t>
            </a:r>
            <a:r>
              <a:rPr lang="es-CL" dirty="0" smtClean="0"/>
              <a:t> en español de las siguientes palabras?: (no tienes que escribirlas, solo decirlas en español)</a:t>
            </a:r>
          </a:p>
          <a:p>
            <a:endParaRPr lang="es-CL" dirty="0" smtClean="0"/>
          </a:p>
          <a:p>
            <a:r>
              <a:rPr lang="es-CL" dirty="0" err="1" smtClean="0"/>
              <a:t>Pencil</a:t>
            </a:r>
            <a:r>
              <a:rPr lang="es-CL" dirty="0" smtClean="0"/>
              <a:t> , </a:t>
            </a:r>
            <a:r>
              <a:rPr lang="es-CL" dirty="0" err="1" smtClean="0"/>
              <a:t>sharpener</a:t>
            </a:r>
            <a:r>
              <a:rPr lang="es-CL" dirty="0" smtClean="0"/>
              <a:t>, </a:t>
            </a:r>
            <a:r>
              <a:rPr lang="es-CL" dirty="0" err="1" smtClean="0"/>
              <a:t>eraser</a:t>
            </a:r>
            <a:r>
              <a:rPr lang="es-CL" dirty="0" smtClean="0"/>
              <a:t>, </a:t>
            </a:r>
            <a:r>
              <a:rPr lang="es-CL" dirty="0" err="1" smtClean="0"/>
              <a:t>ruler</a:t>
            </a:r>
            <a:r>
              <a:rPr lang="es-CL" dirty="0" smtClean="0"/>
              <a:t>, </a:t>
            </a:r>
            <a:r>
              <a:rPr lang="es-CL" dirty="0" err="1" smtClean="0"/>
              <a:t>book</a:t>
            </a:r>
            <a:r>
              <a:rPr lang="es-CL" dirty="0" smtClean="0"/>
              <a:t>, </a:t>
            </a:r>
            <a:r>
              <a:rPr lang="es-CL" dirty="0" err="1" smtClean="0"/>
              <a:t>scissors</a:t>
            </a:r>
            <a:r>
              <a:rPr lang="es-CL" dirty="0" smtClean="0"/>
              <a:t>, </a:t>
            </a:r>
            <a:r>
              <a:rPr lang="es-CL" dirty="0" err="1" smtClean="0"/>
              <a:t>chair</a:t>
            </a:r>
            <a:r>
              <a:rPr lang="es-CL" dirty="0" smtClean="0"/>
              <a:t>, </a:t>
            </a:r>
            <a:r>
              <a:rPr lang="es-CL" dirty="0" err="1" smtClean="0"/>
              <a:t>desk</a:t>
            </a:r>
            <a:r>
              <a:rPr lang="es-CL" dirty="0" smtClean="0"/>
              <a:t>, </a:t>
            </a:r>
            <a:r>
              <a:rPr lang="es-CL" dirty="0" err="1" smtClean="0"/>
              <a:t>pen</a:t>
            </a:r>
            <a:r>
              <a:rPr lang="es-CL" dirty="0" smtClean="0"/>
              <a:t>, </a:t>
            </a:r>
            <a:r>
              <a:rPr lang="es-CL" dirty="0" smtClean="0"/>
              <a:t>bag</a:t>
            </a:r>
          </a:p>
          <a:p>
            <a:pPr>
              <a:buNone/>
            </a:pPr>
            <a:endParaRPr lang="es-CL" dirty="0" smtClean="0"/>
          </a:p>
          <a:p>
            <a:r>
              <a:rPr lang="es-ES" dirty="0" smtClean="0"/>
              <a:t>Repite </a:t>
            </a:r>
            <a:r>
              <a:rPr lang="es-ES" dirty="0"/>
              <a:t>las palabras en Inglés y español. Con ayuda de un adulto graba tu voz en un audio y envíalo a tu </a:t>
            </a:r>
            <a:r>
              <a:rPr lang="es-ES" dirty="0" smtClean="0"/>
              <a:t>profesor</a:t>
            </a:r>
          </a:p>
          <a:p>
            <a:r>
              <a:rPr lang="es-ES" dirty="0" smtClean="0"/>
              <a:t>Ejemplo:     PENCIL: lápiz…………</a:t>
            </a:r>
            <a:endParaRPr lang="es-CL" smtClean="0"/>
          </a:p>
          <a:p>
            <a:pPr>
              <a:buNone/>
            </a:pPr>
            <a:endParaRPr lang="es-CL" dirty="0"/>
          </a:p>
          <a:p>
            <a:pPr>
              <a:buNone/>
            </a:pPr>
            <a:r>
              <a:rPr lang="es-ES" dirty="0"/>
              <a:t> 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 smtClean="0"/>
              <a:t>Take</a:t>
            </a:r>
            <a:r>
              <a:rPr lang="es-CL" dirty="0" smtClean="0"/>
              <a:t> </a:t>
            </a:r>
            <a:r>
              <a:rPr lang="es-CL" dirty="0" err="1" smtClean="0"/>
              <a:t>Care</a:t>
            </a:r>
            <a:r>
              <a:rPr lang="es-CL" dirty="0" smtClean="0"/>
              <a:t>!!!!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3 Imagen" descr="C:\Users\OT-2050\Desktop\22467099-Caricatura-de-un-ni-o-y-una-lupa-Foto-de-archi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14554"/>
            <a:ext cx="2500330" cy="2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130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Proyecto: “Aprendo en casa”</vt:lpstr>
      <vt:lpstr>SCHOOL SUPPLIES (ÚTILES ESCOLARES)</vt:lpstr>
      <vt:lpstr>Diapositiva 3</vt:lpstr>
      <vt:lpstr>Take Care!!!!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“Aprendo en casa”</dc:title>
  <dc:creator>magdalena</dc:creator>
  <cp:lastModifiedBy>magdalena</cp:lastModifiedBy>
  <cp:revision>3</cp:revision>
  <dcterms:created xsi:type="dcterms:W3CDTF">2020-05-12T15:07:28Z</dcterms:created>
  <dcterms:modified xsi:type="dcterms:W3CDTF">2020-05-12T15:16:56Z</dcterms:modified>
</cp:coreProperties>
</file>